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9"/>
    <p:restoredTop sz="97686"/>
  </p:normalViewPr>
  <p:slideViewPr>
    <p:cSldViewPr snapToGrid="0" snapToObjects="1">
      <p:cViewPr varScale="1">
        <p:scale>
          <a:sx n="189" d="100"/>
          <a:sy n="189" d="100"/>
        </p:scale>
        <p:origin x="4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DB8DC-F06A-4749-BC5E-54CC3D06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1A934F-006B-774C-B631-720F65F2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3382F5-AEF6-F54D-BE9A-94C71DF0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96561-A728-1648-AC9B-D1E60DB6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0DB7BE-3954-4D4D-B63E-CE7D729E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765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313FE-3C73-7143-871A-3CCF4234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2AEE53-82AB-1944-96F6-888D43666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7E672-06AF-EA49-A174-51393B30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9DCFF-017F-4947-9337-CB727FE3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BA1C8-EB8E-324D-8D05-367B0362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5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E3F652-468F-2D47-97D4-4795FA7BA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9B228-9794-D943-8476-4A9FFDC7B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0E9C3-CE58-0743-9760-5E3070C7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253DE-E606-0640-8FE6-1C56B0CA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0199E-BF88-9A46-ACED-3BCDE56D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87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374A-55B8-4947-89D2-D4035DAB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435FE-D25C-B145-A1D5-FF8A04987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3C710-37D4-AC48-AFA0-10A935C3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656C0-16E3-EA49-AE2F-48942D4F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B8A-EF15-7B4F-B175-887D49DF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78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9A66-5A86-344E-9AA3-0E09661F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91EDD-C475-9640-8BDC-BD3ED3D0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35452-A3A5-E543-856D-59265056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17C977-1FBE-5A42-ACDF-BF760CD8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CB18B-DC68-084D-9227-9E08E44E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49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C7D96-3FF8-6842-899E-2FF9F599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0881EB-F864-7646-B0FE-530851850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1804C-F9F2-2040-A180-6B1E5FDC3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4303F7-B94E-7E45-AD11-84C7648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31CED-E651-5E45-8210-4472A3B0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7C9DFF-08BE-6048-935F-FA2B7E81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562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63CEE-E2D2-BD49-B5E1-747DDABD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6A7ADD-A8CA-F046-8249-DCFBDB8DA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302BEA-7C7A-8D42-90C9-3B6CF48E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971C4E-1A66-6B46-AB7D-3F3878CB4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7CB2C-6D15-AA40-B438-CA71E6153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857F0A-0B90-DE47-AAC3-CE18E9D2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913C7E-28CB-A541-9D59-B3C399F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B39894-F4B9-A643-885F-13FCCA95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901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E0FA9-5E08-6748-9811-12091630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5C9433-2541-754C-8331-2D9D391C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6A8F12-C0BC-F445-8D7F-FEB8A736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0892B5-E272-7643-A338-1DCD6F4E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350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6183BB-6264-E740-B7FD-D87B10AE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562D94-ECA3-2E49-B3F0-383827FB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01190-3411-274B-B320-0E5A075A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357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AE486-43EB-A14D-AB89-A8D80329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550AC-DD50-9240-AF52-B41F8560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21026A-C6DF-3A46-BA66-C8BF1339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7F4D97-139D-A74D-B4ED-EE994F7A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FE23B-31E6-4245-BEA1-8E9BD41E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A1999F-2922-A149-BAC8-5AD27539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802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3530F-97AB-2E48-BBCA-BAD960EE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E640CA-1AD6-B44B-A638-6D68782A3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5F387D-55D0-DF46-A2A6-99A103F4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2884E-DE8C-814B-87FF-FF05D03B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639ECC-0FD6-7649-A231-A74E30FC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744E0A-925C-8741-AF05-7360E62A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3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386B56-3FA1-6B47-82F1-ABC62FFD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220E7-914F-9741-90B2-B831C1B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017F2-DE5A-7B44-B436-1F3BD9D57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B252-D263-5C45-8989-1A7885A876EE}" type="datetimeFigureOut">
              <a:rPr lang="es-ES_tradnl" smtClean="0"/>
              <a:t>11/10/24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A6C4B-0713-0942-9CF4-F17877967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22F08-AFFB-E54A-9385-8A375FBA3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2B45-F5D9-0F42-BBC6-AEE191A93F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863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CBBB24-5681-D542-B606-342CD407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29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5E02A1-FCC9-1E4D-B145-B23DFBA1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894" y="5989046"/>
            <a:ext cx="1524206" cy="5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85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6CEECB-45BA-EF4A-B726-E84A32FC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2117AB5-3AEC-434B-A845-F4B429A90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52" y="2935039"/>
            <a:ext cx="2385114" cy="9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6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Ricardo Ramos Navarro</dc:creator>
  <cp:lastModifiedBy>jose Ricardo Ramos Navarro</cp:lastModifiedBy>
  <cp:revision>62</cp:revision>
  <dcterms:created xsi:type="dcterms:W3CDTF">2024-08-27T14:32:12Z</dcterms:created>
  <dcterms:modified xsi:type="dcterms:W3CDTF">2024-10-11T20:05:55Z</dcterms:modified>
</cp:coreProperties>
</file>