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2" r:id="rId4"/>
    <p:sldId id="261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9"/>
    <p:restoredTop sz="97686"/>
  </p:normalViewPr>
  <p:slideViewPr>
    <p:cSldViewPr snapToGrid="0" snapToObjects="1">
      <p:cViewPr varScale="1">
        <p:scale>
          <a:sx n="189" d="100"/>
          <a:sy n="189" d="100"/>
        </p:scale>
        <p:origin x="4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BDB8DC-F06A-4749-BC5E-54CC3D06D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41A934F-006B-774C-B631-720F65F21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3382F5-AEF6-F54D-BE9A-94C71DF05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A96561-A728-1648-AC9B-D1E60DB6B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0DB7BE-3954-4D4D-B63E-CE7D729E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765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D313FE-3C73-7143-871A-3CCF4234E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62AEE53-82AB-1944-96F6-888D43666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87E672-06AF-EA49-A174-51393B306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69DCFF-017F-4947-9337-CB727FE3F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2BA1C8-EB8E-324D-8D05-367B0362A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751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E3F652-468F-2D47-97D4-4795FA7BA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29B228-9794-D943-8476-4A9FFDC7B1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10E9C3-CE58-0743-9760-5E3070C78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D253DE-E606-0640-8FE6-1C56B0CA5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80199E-BF88-9A46-ACED-3BCDE56DB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873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DB374A-55B8-4947-89D2-D4035DAB8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A435FE-D25C-B145-A1D5-FF8A04987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03C710-37D4-AC48-AFA0-10A935C3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B656C0-16E3-EA49-AE2F-48942D4FB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DBB8A-EF15-7B4F-B175-887D49DF3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97850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9A66-5A86-344E-9AA3-0E09661F4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B91EDD-C475-9640-8BDC-BD3ED3D0A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A35452-A3A5-E543-856D-59265056B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17C977-1FBE-5A42-ACDF-BF760CD87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4CB18B-DC68-084D-9227-9E08E44E3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949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6C7D96-3FF8-6842-899E-2FF9F5990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0881EB-F864-7646-B0FE-53085185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B1804C-F9F2-2040-A180-6B1E5FDC3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B4303F7-B94E-7E45-AD11-84C76489F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231CED-E651-5E45-8210-4472A3B0B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7C9DFF-08BE-6048-935F-FA2B7E81A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562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C63CEE-E2D2-BD49-B5E1-747DDABD8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6A7ADD-A8CA-F046-8249-DCFBDB8DA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B302BEA-7C7A-8D42-90C9-3B6CF48EE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971C4E-1A66-6B46-AB7D-3F3878CB4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7F7CB2C-6D15-AA40-B438-CA71E6153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0857F0A-0B90-DE47-AAC3-CE18E9D28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F913C7E-28CB-A541-9D59-B3C399F6F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2B39894-F4B9-A643-885F-13FCCA95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901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6E0FA9-5E08-6748-9811-12091630E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F5C9433-2541-754C-8331-2D9D391CE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C6A8F12-C0BC-F445-8D7F-FEB8A7361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70892B5-E272-7643-A338-1DCD6F4E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4350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26183BB-6264-E740-B7FD-D87B10AE6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7562D94-ECA3-2E49-B3F0-383827FB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2B01190-3411-274B-B320-0E5A075A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357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5AE486-43EB-A14D-AB89-A8D80329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B550AC-DD50-9240-AF52-B41F85605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21026A-C6DF-3A46-BA66-C8BF13398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67F4D97-139D-A74D-B4ED-EE994F7A4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AFE23B-31E6-4245-BEA1-8E9BD41E4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0A1999F-2922-A149-BAC8-5AD275395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802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3530F-97AB-2E48-BBCA-BAD960EEA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3E640CA-1AD6-B44B-A638-6D68782A35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A5F387D-55D0-DF46-A2A6-99A103F46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C82884E-DE8C-814B-87FF-FF05D03B7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3639ECC-0FD6-7649-A231-A74E30FC4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744E0A-925C-8741-AF05-7360E62A7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37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C386B56-3FA1-6B47-82F1-ABC62FFDE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9220E7-914F-9741-90B2-B831C1B637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5017F2-DE5A-7B44-B436-1F3BD9D57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3B252-D263-5C45-8989-1A7885A876EE}" type="datetimeFigureOut">
              <a:rPr lang="es-ES_tradnl" smtClean="0"/>
              <a:t>9/10/24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3A6C4B-0713-0942-9CF4-F17877967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B22F08-AFFB-E54A-9385-8A375FBA31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12B45-F5D9-0F42-BBC6-AEE191A93FB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863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BCBBB24-5681-D542-B606-342CD4076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48295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C5E02A1-FCC9-1E4D-B145-B23DFBA15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9894" y="5989046"/>
            <a:ext cx="1524206" cy="5917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1E61143-79A5-5C46-B39F-6F840252D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923" y="6043621"/>
            <a:ext cx="26035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8858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56CEECB-45BA-EF4A-B726-E84A32FCF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51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32117AB5-3AEC-434B-A845-F4B429A90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823" y="2834186"/>
            <a:ext cx="2385114" cy="92598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96489CD5-472F-3545-8B67-0898207F5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214" y="2913913"/>
            <a:ext cx="4148898" cy="76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367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Ricardo Ramos Navarro</dc:creator>
  <cp:lastModifiedBy>jose Ricardo Ramos Navarro</cp:lastModifiedBy>
  <cp:revision>58</cp:revision>
  <dcterms:created xsi:type="dcterms:W3CDTF">2024-08-27T14:32:12Z</dcterms:created>
  <dcterms:modified xsi:type="dcterms:W3CDTF">2024-10-10T16:28:51Z</dcterms:modified>
</cp:coreProperties>
</file>